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verag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86b0d474f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86b0d474f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574c255c25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574c255c25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574c255c2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574c255c2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9301153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59301153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74c255c2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74c255c2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74c255c2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74c255c2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74c255c2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574c255c2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74c255c2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574c255c2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86b0d474f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86b0d474f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86b0d474f4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86b0d474f4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PomX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86101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Algorithmic Sports Betting Market Maker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3072000" y="3877625"/>
            <a:ext cx="3000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Sports Exchanges Don’t Ban Winners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-3852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195"/>
              <a:t>On Sports BOOKS like Fanduel, users bet against the house. They will ban you for winning. </a:t>
            </a:r>
            <a:endParaRPr sz="4570"/>
          </a:p>
          <a:p>
            <a:pPr indent="-3852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195"/>
              <a:t>On Sports EXCHANGES users bet against users. </a:t>
            </a:r>
            <a:endParaRPr sz="4570"/>
          </a:p>
          <a:p>
            <a:pPr indent="-3852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195"/>
              <a:t>Sports Exchanges only make money when you win! </a:t>
            </a:r>
            <a:endParaRPr sz="4570"/>
          </a:p>
          <a:p>
            <a:pPr indent="-38529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195"/>
              <a:t>Sports Exchanges generate revenue by charging commission on winning bets (but not on losing ones)</a:t>
            </a:r>
            <a:endParaRPr sz="519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PomX Major Milestone Timeline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7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Milestone 0: PNL &gt; 0, Time: 3-6 months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Milestone 1: PNL &gt; Operating Expenses, Time: 6-9 months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Milestone 2: PomX market share &gt; 1% global betting volume, Time: 12-18 months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Milestone 3: PomX market share &gt; 10% global betting volume, Time: 24-36 months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CEO &amp; Co-Founder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4138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432"/>
              <a:t>Jacob Gross PhD in </a:t>
            </a:r>
            <a:r>
              <a:rPr lang="en" sz="3432"/>
              <a:t>Mathematics</a:t>
            </a:r>
            <a:r>
              <a:rPr lang="en" sz="3432"/>
              <a:t> from Oxford University, supported by the Simons Foundation</a:t>
            </a:r>
            <a:endParaRPr sz="3432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432"/>
          </a:p>
          <a:p>
            <a:pPr indent="-413843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432"/>
              <a:t>Worked at Radix Trading for about 2 years building the HFT crypto business</a:t>
            </a:r>
            <a:endParaRPr sz="3432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CTO &amp; Co-Founder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6712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75"/>
              <a:buChar char="●"/>
            </a:pPr>
            <a:r>
              <a:rPr lang="en" sz="2175"/>
              <a:t>Peter Masters MSc in Data Science from Harvard</a:t>
            </a:r>
            <a:endParaRPr sz="2175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050"/>
          </a:p>
          <a:p>
            <a:pPr indent="-36671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175"/>
              <a:buChar char="●"/>
            </a:pPr>
            <a:r>
              <a:rPr lang="en" sz="2175"/>
              <a:t>Worked at Duolingo as a Data Scientist for 2 years, built the financial data infrastructure that enabled the IPO </a:t>
            </a:r>
            <a:endParaRPr sz="2175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175"/>
          </a:p>
          <a:p>
            <a:pPr indent="-36671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175"/>
              <a:buChar char="●"/>
            </a:pPr>
            <a:r>
              <a:rPr lang="en" sz="2175"/>
              <a:t>Worked at Uber for 2 years as an autonomous vehicle “driver” (actually very similar to Trading Ops)</a:t>
            </a:r>
            <a:endParaRPr sz="2175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061"/>
          </a:p>
          <a:p>
            <a:pPr indent="-36671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175"/>
              <a:buChar char="●"/>
            </a:pPr>
            <a:r>
              <a:rPr lang="en" sz="2175"/>
              <a:t>Worked at PQS for 2 years as Head of Data Science</a:t>
            </a:r>
            <a:endParaRPr sz="217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Market Opportunity is Both Big and New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231100"/>
            <a:ext cx="8520600" cy="38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40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48"/>
              <a:buChar char="●"/>
            </a:pPr>
            <a:r>
              <a:rPr b="1" lang="en" sz="2447"/>
              <a:t>The first DeFi Sports Exchanges are launching in 2022-2023</a:t>
            </a:r>
            <a:endParaRPr b="1" sz="2447"/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47"/>
          </a:p>
          <a:p>
            <a:pPr indent="-384016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48"/>
              <a:buChar char="●"/>
            </a:pPr>
            <a:r>
              <a:rPr b="1" lang="en" sz="2447"/>
              <a:t>The first two “CeFi” US Sports Exchanges just launched in September 2022</a:t>
            </a:r>
            <a:endParaRPr b="1" sz="2447"/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47"/>
          </a:p>
          <a:p>
            <a:pPr indent="-384016" lvl="0" marL="457200" rtl="0" algn="l">
              <a:spcBef>
                <a:spcPts val="1200"/>
              </a:spcBef>
              <a:spcAft>
                <a:spcPts val="0"/>
              </a:spcAft>
              <a:buSzPts val="2448"/>
              <a:buChar char="●"/>
            </a:pPr>
            <a:r>
              <a:rPr lang="en" sz="2447"/>
              <a:t>The US Sports Betting Market was valued at $79 billion in 2021.</a:t>
            </a:r>
            <a:endParaRPr sz="2447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47"/>
          </a:p>
          <a:p>
            <a:pPr indent="-384016" lvl="0" marL="457200" rtl="0" algn="l">
              <a:spcBef>
                <a:spcPts val="1200"/>
              </a:spcBef>
              <a:spcAft>
                <a:spcPts val="0"/>
              </a:spcAft>
              <a:buSzPts val="2448"/>
              <a:buChar char="●"/>
            </a:pPr>
            <a:r>
              <a:rPr lang="en" sz="2447"/>
              <a:t>UK Sports Exchange betting volume is already formidable</a:t>
            </a:r>
            <a:endParaRPr sz="2447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Mover Advantage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073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958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3203"/>
              <a:buChar char="●"/>
            </a:pPr>
            <a:r>
              <a:rPr lang="en" sz="3202"/>
              <a:t>“TradFi” quant trading is crowded</a:t>
            </a:r>
            <a:endParaRPr sz="3202"/>
          </a:p>
          <a:p>
            <a:pPr indent="0" lvl="0" marL="45720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2000"/>
          </a:p>
          <a:p>
            <a:pPr indent="-431958" lvl="0" marL="45720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3203"/>
              <a:buChar char="●"/>
            </a:pPr>
            <a:r>
              <a:rPr lang="en" sz="3202"/>
              <a:t>Quant sports betting firms are nearly non-</a:t>
            </a:r>
            <a:r>
              <a:rPr lang="en" sz="3202"/>
              <a:t>existent</a:t>
            </a:r>
            <a:endParaRPr sz="3202"/>
          </a:p>
          <a:p>
            <a:pPr indent="0" lvl="0" marL="45720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2000"/>
          </a:p>
          <a:p>
            <a:pPr indent="-431958" lvl="0" marL="45720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3203"/>
              <a:buChar char="●"/>
            </a:pPr>
            <a:r>
              <a:rPr lang="en" sz="3202"/>
              <a:t>New Sports Exchanges need </a:t>
            </a:r>
            <a:r>
              <a:rPr lang="en" sz="3202"/>
              <a:t>liquidity</a:t>
            </a:r>
            <a:r>
              <a:rPr lang="en" sz="3202"/>
              <a:t> providers</a:t>
            </a:r>
            <a:endParaRPr sz="3202"/>
          </a:p>
          <a:p>
            <a:pPr indent="0" lvl="0" marL="0" rtl="0" algn="l">
              <a:lnSpc>
                <a:spcPct val="8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902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Liquidity as a Service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The Federal Wire Act of 1961 prevents sports betting across state lines.</a:t>
            </a:r>
            <a:r>
              <a:rPr b="1" lang="en" sz="2600"/>
              <a:t> </a:t>
            </a:r>
            <a:r>
              <a:rPr lang="en" sz="2600"/>
              <a:t>This leads to huge </a:t>
            </a:r>
            <a:r>
              <a:rPr lang="en" sz="2600"/>
              <a:t>liquidity</a:t>
            </a:r>
            <a:r>
              <a:rPr lang="en" sz="2600"/>
              <a:t> fragmentation in CeFi US sports betting. 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PomX will be able to provide </a:t>
            </a:r>
            <a:r>
              <a:rPr lang="en" sz="2600"/>
              <a:t>liquidity</a:t>
            </a:r>
            <a:r>
              <a:rPr lang="en" sz="2600"/>
              <a:t> in any state on any major Sport.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PomX will leverage CeFi sports trading models to provide liquidity to on-chain sports exchanges and vice-versa. 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213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Arbitrage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325175"/>
            <a:ext cx="3607800" cy="36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000"/>
              <a:t>Tons of Crypto exchanges! Binance, FTX, Huobi, Coinbase, OKEx, ….</a:t>
            </a:r>
            <a:endParaRPr sz="30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000"/>
              <a:t>Tons of (well-known) Crypto arbitrage opportunities! </a:t>
            </a:r>
            <a:endParaRPr sz="30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000"/>
              <a:t>Early Alameda Research Crypto Arbs = $1 million per day </a:t>
            </a:r>
            <a:endParaRPr sz="3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4458450" y="1325175"/>
            <a:ext cx="360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4572000" y="1325175"/>
            <a:ext cx="4041600" cy="34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Average"/>
              <a:buChar char="●"/>
            </a:pPr>
            <a:r>
              <a:rPr lang="en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Tons of Sports exchanges! Polymarket, BetDEX, UBet, Betfair, SportTrade, Prophet, ….</a:t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Average"/>
              <a:buChar char="●"/>
            </a:pPr>
            <a:r>
              <a:rPr lang="en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Tons of (not well-known) Sports arbitrage opportunities! </a:t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Average"/>
              <a:buChar char="●"/>
            </a:pPr>
            <a:r>
              <a:rPr lang="en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Early PomX Sports Betting Arbs = ….. </a:t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795900" y="863225"/>
            <a:ext cx="3067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Crypto Quant Firms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5092800" y="86322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PomX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27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9600"/>
              <a:t>Wait?!?!? Won’t you get banned for winning?</a:t>
            </a:r>
            <a:endParaRPr sz="9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1182750"/>
            <a:ext cx="8520600" cy="27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9600"/>
              <a:t>No. </a:t>
            </a:r>
            <a:endParaRPr sz="9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